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765E1-BDDE-8764-161A-ACB82599A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64182-F87E-85ED-A424-AD685EED1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941D-D0EA-1702-F11E-DF99FD3A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45E1-DA87-E142-9FC4-4A8097B59C86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E2F9A-EA63-A9BD-C3F7-2225BC8B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7ADBB-1E7E-10F6-9BC2-3F877042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8A0F-E50A-8145-9D98-2460C740A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4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82B3-66E1-F24E-F2AB-D4438FB9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358C9-DEBF-5FBF-B562-E680EDEF6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9D1B5-E7D8-21BC-839D-24792303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45E1-DA87-E142-9FC4-4A8097B59C86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647C0-7525-99ED-BC93-35A83D569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9DD1C-1D18-6C0F-5FBF-687048F2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8A0F-E50A-8145-9D98-2460C740A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0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47ACF8-A3EE-9D1E-D67E-5F4133FD1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C1B4E-6E72-1F11-BF57-7FA65CD58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5BF0B-B8C7-9F04-20A7-5E01EADC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45E1-DA87-E142-9FC4-4A8097B59C86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A9F15-C63D-B484-2B06-C2673DDD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B20B0-7636-A794-596B-DF23294B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8A0F-E50A-8145-9D98-2460C740A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8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1F85F-7A6E-E5F1-8A87-0C891B74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043E8-7164-428D-2EF0-8812A0651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186DF-BA8A-DE44-EC8C-A8A351E89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45E1-DA87-E142-9FC4-4A8097B59C86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33CD1-8AAE-0E7D-30F6-B49E5F55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AD9E4-0E45-61A3-44B1-9DA64928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8A0F-E50A-8145-9D98-2460C740A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3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79751-28F6-237C-6A0B-B3CC13B3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D8505-81B1-F8B6-B34C-73D1AE738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CF16E-D34B-A62B-6E2D-7D446AAA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45E1-DA87-E142-9FC4-4A8097B59C86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D3E34-0A06-6342-3B1A-96D5B3D3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55EE2-443C-DE6B-2B67-3674E18A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8A0F-E50A-8145-9D98-2460C740A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6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EADB-28C6-078F-6CF1-E2A90972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8F27E-8C70-0E51-5B52-758C5600E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732DB-CC21-202D-B1B6-B83AF7390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9E7B7-F1C7-713B-E3A2-EB35E92A0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45E1-DA87-E142-9FC4-4A8097B59C86}" type="datetimeFigureOut">
              <a:rPr lang="en-US" smtClean="0"/>
              <a:t>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400F1-6A2C-6BFD-59DD-2671C238D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A3AE9-E766-ECA9-9629-84E62B888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8A0F-E50A-8145-9D98-2460C740A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5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259E0-33C4-CFAC-4A85-353733DD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EF5E6-38B1-FB10-C8E6-1613D7A01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85B6B-553B-66C5-6C47-A5A1A4371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0DACB-08AC-0947-9304-D1ABE4D3F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382B5-0F33-38ED-484D-EF6E073D2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66D43E-B2B5-AF80-4981-4E0ECFD3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45E1-DA87-E142-9FC4-4A8097B59C86}" type="datetimeFigureOut">
              <a:rPr lang="en-US" smtClean="0"/>
              <a:t>1/12/23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C710FB-C578-D568-8A0F-A08DE5F06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BAD61D-A38D-2F78-6361-8CF4F7A5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8A0F-E50A-8145-9D98-2460C740A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3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29D9-7397-47A3-0D9C-1B81D476C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B91151-D878-DCF2-8E1B-3E7DA83C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45E1-DA87-E142-9FC4-4A8097B59C86}" type="datetimeFigureOut">
              <a:rPr lang="en-US" smtClean="0"/>
              <a:t>1/12/23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BF607-73E3-7486-94A9-29774C8E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7C97A-45FD-50A2-B5A9-0B165580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8A0F-E50A-8145-9D98-2460C740A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5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BAB686-AB84-BD69-7DE8-72B6046E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45E1-DA87-E142-9FC4-4A8097B59C86}" type="datetimeFigureOut">
              <a:rPr lang="en-US" smtClean="0"/>
              <a:t>1/12/23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B38C1-5AC4-3247-614F-BC86031A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F7139-D1D2-4B88-ADFD-5909EB1F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8A0F-E50A-8145-9D98-2460C740A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9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4B50E-DF35-A215-484C-B2D360E18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E5ECE-9CA7-6C5F-D267-6A07DD882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9A5B9-6F78-9FEB-DB25-852DBCC47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00118-77D9-02E5-63B8-428FAD1F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45E1-DA87-E142-9FC4-4A8097B59C86}" type="datetimeFigureOut">
              <a:rPr lang="en-US" smtClean="0"/>
              <a:t>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15515-79FC-134F-0600-DCC4698D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B5F1D-9400-7E1B-FBE6-141972D1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8A0F-E50A-8145-9D98-2460C740A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8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6B2AB-B885-734E-5A6F-3AA22662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A2637-C69E-C6CB-2AAA-81B3CD568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D60BF-D823-37E8-9280-31D2F9132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DA7C9-A80E-1B9A-CDD5-6FCACD446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45E1-DA87-E142-9FC4-4A8097B59C86}" type="datetimeFigureOut">
              <a:rPr lang="en-US" smtClean="0"/>
              <a:t>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7BAF2-8040-DD6D-5B1D-A28E01F68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3D83A-2908-B4C3-747C-F7F0D4C7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8A0F-E50A-8145-9D98-2460C740A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2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08D2F7-746F-9460-2347-014DCABB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D1F9B-87DF-0993-DDF7-AD73C4445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6FB49-298D-34B6-A113-FCF59F9EA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A45E1-DA87-E142-9FC4-4A8097B59C86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B0C96-31EC-012B-B5BB-26871A4B0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D9334-29A9-892E-FFAC-73AD8C852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E8A0F-E50A-8145-9D98-2460C740A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4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D64216-1C04-6654-A0E2-926E758F7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18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 2013 - 2022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Valenzuela, Celia P - (cpvalenz)</dc:creator>
  <cp:lastModifiedBy>Valenzuela, Celia P - (cpvalenz)</cp:lastModifiedBy>
  <cp:revision>1</cp:revision>
  <dcterms:created xsi:type="dcterms:W3CDTF">2023-01-13T03:52:28Z</dcterms:created>
  <dcterms:modified xsi:type="dcterms:W3CDTF">2023-01-13T03:53:19Z</dcterms:modified>
</cp:coreProperties>
</file>